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19877c97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19877c97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fd212baf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fd212baf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fd212baff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fd212baff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fd212baffc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fd212baffc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fd212baff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fd212baff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d212baff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d212baff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d212baff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d212baff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fd212baffc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fd212baff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fd212baffc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fd212baff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fd212baffc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fd212baff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fd212baffc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fd212baff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fd212baffc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fd212baff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fd212baffc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fd212baff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fd212baffc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fd212baff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fd212baffc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fd212baffc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fd212baffc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fd212baffc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fd212baffc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fd212baffc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fd212baffc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fd212baffc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fd212baffc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fd212baffc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fd212baffc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fd212baffc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fd212baffc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fd212baffc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fd212baffc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fd212baffc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fd212baffc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fd212baffc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Relationship Id="rId4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Relationship Id="rId4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Relationship Id="rId4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Relationship Id="rId4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Relationship Id="rId4" Type="http://schemas.openxmlformats.org/officeDocument/2006/relationships/image" Target="../media/image1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Relationship Id="rId4" Type="http://schemas.openxmlformats.org/officeDocument/2006/relationships/image" Target="../media/image3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jpg"/><Relationship Id="rId4" Type="http://schemas.openxmlformats.org/officeDocument/2006/relationships/image" Target="../media/image3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Relationship Id="rId4" Type="http://schemas.openxmlformats.org/officeDocument/2006/relationships/image" Target="../media/image2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USA Tour 2018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Ramana Balachandhran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839201" cy="414294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0" y="4312200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Cleveland Thyagaraja Festival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Cleveland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3/4/18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0525" y="-1"/>
            <a:ext cx="4963975" cy="2775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3525" y="2774998"/>
            <a:ext cx="3157972" cy="2368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-30500" y="3704625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Seattle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7/4/18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8050" y="0"/>
            <a:ext cx="6774600" cy="344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76200" y="3676175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MITHAS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MIT, Boston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8/4/18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575" y="0"/>
            <a:ext cx="7816499" cy="39082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997200" y="4144475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Berklee College of Music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Boston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9/4/18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7375" y="2813525"/>
            <a:ext cx="3954900" cy="222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1750" y="0"/>
            <a:ext cx="5176699" cy="28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8"/>
          <p:cNvSpPr txBox="1"/>
          <p:nvPr/>
        </p:nvSpPr>
        <p:spPr>
          <a:xfrm>
            <a:off x="76200" y="3676175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Rochester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13/4/18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00" y="0"/>
            <a:ext cx="7002325" cy="38515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 txBox="1"/>
          <p:nvPr/>
        </p:nvSpPr>
        <p:spPr>
          <a:xfrm>
            <a:off x="138625" y="3957175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Chicago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15/4/18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2175" y="0"/>
            <a:ext cx="5904276" cy="314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0"/>
          <p:cNvPicPr preferRelativeResize="0"/>
          <p:nvPr/>
        </p:nvPicPr>
        <p:blipFill rotWithShape="1">
          <a:blip r:embed="rId4">
            <a:alphaModFix/>
          </a:blip>
          <a:srcRect b="0" l="0" r="0" t="31318"/>
          <a:stretch/>
        </p:blipFill>
        <p:spPr>
          <a:xfrm>
            <a:off x="2594725" y="3106400"/>
            <a:ext cx="3954550" cy="20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/>
          <p:nvPr/>
        </p:nvSpPr>
        <p:spPr>
          <a:xfrm>
            <a:off x="76200" y="3676175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YSL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New Jersey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21/4/18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/>
        </p:nvSpPr>
        <p:spPr>
          <a:xfrm>
            <a:off x="132700" y="3402975"/>
            <a:ext cx="3352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Organisation Name: Arunachala Ashrama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Location: New York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Date: 24/4/18</a:t>
            </a:r>
            <a:endParaRPr sz="1300"/>
          </a:p>
        </p:txBody>
      </p:sp>
      <p:pic>
        <p:nvPicPr>
          <p:cNvPr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7975" y="191425"/>
            <a:ext cx="4533900" cy="45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8775" y="2503575"/>
            <a:ext cx="4624276" cy="231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/>
          <p:cNvPicPr preferRelativeResize="0"/>
          <p:nvPr/>
        </p:nvPicPr>
        <p:blipFill rotWithShape="1">
          <a:blip r:embed="rId4">
            <a:alphaModFix/>
          </a:blip>
          <a:srcRect b="34015" l="0" r="0" t="0"/>
          <a:stretch/>
        </p:blipFill>
        <p:spPr>
          <a:xfrm>
            <a:off x="2423475" y="0"/>
            <a:ext cx="4936649" cy="242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2"/>
          <p:cNvSpPr txBox="1"/>
          <p:nvPr/>
        </p:nvSpPr>
        <p:spPr>
          <a:xfrm>
            <a:off x="76200" y="3676175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GLAC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Detroit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28/4/18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5938" y="0"/>
            <a:ext cx="7072124" cy="410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3"/>
          <p:cNvSpPr txBox="1"/>
          <p:nvPr/>
        </p:nvSpPr>
        <p:spPr>
          <a:xfrm>
            <a:off x="146450" y="4191300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Dhwani Ohio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Columbus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29/4/18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3675" y="3032450"/>
            <a:ext cx="4097249" cy="20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3950" y="0"/>
            <a:ext cx="5695775" cy="321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4"/>
          <p:cNvSpPr txBox="1"/>
          <p:nvPr/>
        </p:nvSpPr>
        <p:spPr>
          <a:xfrm>
            <a:off x="146450" y="4191300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San Jose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5/5/18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5463" y="0"/>
            <a:ext cx="4694500" cy="35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5"/>
          <p:cNvPicPr preferRelativeResize="0"/>
          <p:nvPr/>
        </p:nvPicPr>
        <p:blipFill rotWithShape="1">
          <a:blip r:embed="rId4">
            <a:alphaModFix/>
          </a:blip>
          <a:srcRect b="0" l="0" r="0" t="27012"/>
          <a:stretch/>
        </p:blipFill>
        <p:spPr>
          <a:xfrm>
            <a:off x="1640800" y="3317125"/>
            <a:ext cx="6072125" cy="182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5"/>
          <p:cNvSpPr txBox="1"/>
          <p:nvPr/>
        </p:nvSpPr>
        <p:spPr>
          <a:xfrm>
            <a:off x="0" y="1342475"/>
            <a:ext cx="449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Hamsadhwani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Los Angeles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6/5/18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3900" y="31225"/>
            <a:ext cx="5568676" cy="278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 rotWithShape="1">
          <a:blip r:embed="rId4">
            <a:alphaModFix/>
          </a:blip>
          <a:srcRect b="0" l="0" r="0" t="36045"/>
          <a:stretch/>
        </p:blipFill>
        <p:spPr>
          <a:xfrm>
            <a:off x="2362950" y="2856625"/>
            <a:ext cx="4773975" cy="228687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6"/>
          <p:cNvSpPr txBox="1"/>
          <p:nvPr/>
        </p:nvSpPr>
        <p:spPr>
          <a:xfrm>
            <a:off x="-62425" y="2856625"/>
            <a:ext cx="355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Organisation Name: IFAASD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Location: San Diego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Date: 11/5/18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613" y="-78500"/>
            <a:ext cx="3796924" cy="284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7"/>
          <p:cNvPicPr preferRelativeResize="0"/>
          <p:nvPr/>
        </p:nvPicPr>
        <p:blipFill rotWithShape="1">
          <a:blip r:embed="rId4">
            <a:alphaModFix/>
          </a:blip>
          <a:srcRect b="7629" l="0" r="0" t="0"/>
          <a:stretch/>
        </p:blipFill>
        <p:spPr>
          <a:xfrm>
            <a:off x="2690225" y="2769200"/>
            <a:ext cx="3475700" cy="240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7"/>
          <p:cNvSpPr txBox="1"/>
          <p:nvPr/>
        </p:nvSpPr>
        <p:spPr>
          <a:xfrm>
            <a:off x="78050" y="3534075"/>
            <a:ext cx="3652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Organisation Name: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Location: Phoenix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Date: 12/5/18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/>
        </p:nvSpPr>
        <p:spPr>
          <a:xfrm>
            <a:off x="0" y="2919075"/>
            <a:ext cx="3036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Organisation Name: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Location: Houston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Date: 13/5/18</a:t>
            </a:r>
            <a:endParaRPr sz="1200"/>
          </a:p>
        </p:txBody>
      </p:sp>
      <p:pic>
        <p:nvPicPr>
          <p:cNvPr id="153" name="Google Shape;15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0325" y="511475"/>
            <a:ext cx="7233676" cy="367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/>
        </p:nvSpPr>
        <p:spPr>
          <a:xfrm>
            <a:off x="0" y="2919075"/>
            <a:ext cx="3036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Organisation Name: JAX Raga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Location: Jacksonville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Date: 19/5/18</a:t>
            </a:r>
            <a:endParaRPr sz="1200"/>
          </a:p>
        </p:txBody>
      </p:sp>
      <p:pic>
        <p:nvPicPr>
          <p:cNvPr id="159" name="Google Shape;15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200" y="1159250"/>
            <a:ext cx="5802899" cy="3336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/>
          <p:nvPr/>
        </p:nvSpPr>
        <p:spPr>
          <a:xfrm>
            <a:off x="132700" y="3402975"/>
            <a:ext cx="3036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Organisation Name: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Location: Miami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Date: 20/5/18</a:t>
            </a:r>
            <a:endParaRPr sz="1200"/>
          </a:p>
        </p:txBody>
      </p:sp>
      <p:pic>
        <p:nvPicPr>
          <p:cNvPr id="165" name="Google Shape;165;p30"/>
          <p:cNvPicPr preferRelativeResize="0"/>
          <p:nvPr/>
        </p:nvPicPr>
        <p:blipFill rotWithShape="1">
          <a:blip r:embed="rId3">
            <a:alphaModFix/>
          </a:blip>
          <a:srcRect b="0" l="0" r="0" t="25361"/>
          <a:stretch/>
        </p:blipFill>
        <p:spPr>
          <a:xfrm>
            <a:off x="2775050" y="2847750"/>
            <a:ext cx="4101176" cy="229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125" y="0"/>
            <a:ext cx="5900600" cy="295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/>
        </p:nvSpPr>
        <p:spPr>
          <a:xfrm>
            <a:off x="132700" y="3402975"/>
            <a:ext cx="3036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Organisation Name: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Location: Madison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Date: 24/5/18</a:t>
            </a:r>
            <a:endParaRPr sz="1200"/>
          </a:p>
        </p:txBody>
      </p:sp>
      <p:pic>
        <p:nvPicPr>
          <p:cNvPr id="172" name="Google Shape;1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4600" y="0"/>
            <a:ext cx="5604751" cy="28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9438" y="2802375"/>
            <a:ext cx="4732477" cy="239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"/>
          <p:cNvSpPr txBox="1"/>
          <p:nvPr/>
        </p:nvSpPr>
        <p:spPr>
          <a:xfrm>
            <a:off x="132700" y="3402975"/>
            <a:ext cx="3036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Organisation Name: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Location: Milwaukee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Date: 28/5/18</a:t>
            </a:r>
            <a:endParaRPr sz="1200"/>
          </a:p>
        </p:txBody>
      </p:sp>
      <p:pic>
        <p:nvPicPr>
          <p:cNvPr id="179" name="Google Shape;17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3175" y="0"/>
            <a:ext cx="6150224" cy="309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/>
          <p:cNvPicPr preferRelativeResize="0"/>
          <p:nvPr/>
        </p:nvPicPr>
        <p:blipFill rotWithShape="1">
          <a:blip r:embed="rId4">
            <a:alphaModFix/>
          </a:blip>
          <a:srcRect b="0" l="0" r="0" t="24012"/>
          <a:stretch/>
        </p:blipFill>
        <p:spPr>
          <a:xfrm>
            <a:off x="2184575" y="3098175"/>
            <a:ext cx="5383276" cy="204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/>
        </p:nvSpPr>
        <p:spPr>
          <a:xfrm>
            <a:off x="79525" y="4304125"/>
            <a:ext cx="3147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Organisation Name: SSVT Cultural ccommittee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Location: Washington DC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Date: 29/5/18</a:t>
            </a:r>
            <a:endParaRPr sz="1100"/>
          </a:p>
        </p:txBody>
      </p:sp>
      <p:pic>
        <p:nvPicPr>
          <p:cNvPr id="186" name="Google Shape;18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5100" y="635000"/>
            <a:ext cx="6828948" cy="341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/>
        </p:nvSpPr>
        <p:spPr>
          <a:xfrm>
            <a:off x="0" y="4277300"/>
            <a:ext cx="3944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Organisation Name: Sruti - The India Music and Dance Society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Location: Philadelphia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Date: 2/6/18</a:t>
            </a:r>
            <a:endParaRPr sz="1200"/>
          </a:p>
        </p:txBody>
      </p:sp>
      <p:pic>
        <p:nvPicPr>
          <p:cNvPr id="192" name="Google Shape;192;p34"/>
          <p:cNvPicPr preferRelativeResize="0"/>
          <p:nvPr/>
        </p:nvPicPr>
        <p:blipFill rotWithShape="1">
          <a:blip r:embed="rId3">
            <a:alphaModFix/>
          </a:blip>
          <a:srcRect b="19762" l="0" r="0" t="0"/>
          <a:stretch/>
        </p:blipFill>
        <p:spPr>
          <a:xfrm>
            <a:off x="1108988" y="0"/>
            <a:ext cx="6926024" cy="4167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5"/>
          <p:cNvSpPr txBox="1"/>
          <p:nvPr/>
        </p:nvSpPr>
        <p:spPr>
          <a:xfrm>
            <a:off x="0" y="3402975"/>
            <a:ext cx="30363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Organisation Name: SIFAA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Location: Raleigh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Date: 3/6/18</a:t>
            </a:r>
            <a:endParaRPr sz="1300"/>
          </a:p>
        </p:txBody>
      </p:sp>
      <p:pic>
        <p:nvPicPr>
          <p:cNvPr id="198" name="Google Shape;19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0050" y="833175"/>
            <a:ext cx="5994051" cy="3114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/>
          <p:nvPr/>
        </p:nvSpPr>
        <p:spPr>
          <a:xfrm>
            <a:off x="189525" y="4157275"/>
            <a:ext cx="3036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Organisation Name: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Location: Atlanta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Date: 4//6/18</a:t>
            </a:r>
            <a:endParaRPr sz="1500"/>
          </a:p>
        </p:txBody>
      </p:sp>
      <p:pic>
        <p:nvPicPr>
          <p:cNvPr id="204" name="Google Shape;20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825" y="-34925"/>
            <a:ext cx="8272342" cy="419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